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9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9CEB3E-91B0-D56C-F3BF-7226A4DDCF5E}" name="Matthias Hübscher" initials="MH" userId="Matthias Hübscher" providerId="None"/>
  <p188:author id="{19890347-7130-2976-E0E5-4F3B846D6642}" name="Bernhard Sibylle" initials="" userId="S::s.bernhard@volenergy.com::d6538163-4687-4096-8333-0c085438ca77" providerId="AD"/>
  <p188:author id="{31B2959E-5DE0-BFB6-BBCE-6DB398A29AF5}" name="Huebscher Matthias" initials="HM" userId="S::m.huebscher@volenergy.com::6f778ab4-1397-48dc-b17b-883726303f20" providerId="AD"/>
  <p188:author id="{E5D968CA-AC23-E821-912D-C56576FC8EEE}" name="Meili Reto" initials="RM" userId="S::r.meili@volenergy.com::c14bf699-3dae-4bb6-9f45-3f41b8b7ff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ggiula Flavio" userId="fd6ff48e-e05d-46a6-bbf5-fbb87a699ecd" providerId="ADAL" clId="{EAF73EA3-487C-45B3-8D93-E4DBE43FEE36}"/>
    <pc:docChg chg="modSld">
      <pc:chgData name="Caggiula Flavio" userId="fd6ff48e-e05d-46a6-bbf5-fbb87a699ecd" providerId="ADAL" clId="{EAF73EA3-487C-45B3-8D93-E4DBE43FEE36}" dt="2026-02-27T07:03:05.923" v="128" actId="20577"/>
      <pc:docMkLst>
        <pc:docMk/>
      </pc:docMkLst>
      <pc:sldChg chg="modSp mod">
        <pc:chgData name="Caggiula Flavio" userId="fd6ff48e-e05d-46a6-bbf5-fbb87a699ecd" providerId="ADAL" clId="{EAF73EA3-487C-45B3-8D93-E4DBE43FEE36}" dt="2026-02-27T07:02:42.829" v="125" actId="20577"/>
        <pc:sldMkLst>
          <pc:docMk/>
          <pc:sldMk cId="1521024198" sldId="259"/>
        </pc:sldMkLst>
        <pc:spChg chg="mod">
          <ac:chgData name="Caggiula Flavio" userId="fd6ff48e-e05d-46a6-bbf5-fbb87a699ecd" providerId="ADAL" clId="{EAF73EA3-487C-45B3-8D93-E4DBE43FEE36}" dt="2026-02-27T07:02:42.829" v="125" actId="20577"/>
          <ac:spMkLst>
            <pc:docMk/>
            <pc:sldMk cId="1521024198" sldId="259"/>
            <ac:spMk id="2" creationId="{8EF24BE6-BFFC-04BB-13F1-D40FF13DB235}"/>
          </ac:spMkLst>
        </pc:spChg>
      </pc:sldChg>
      <pc:sldChg chg="modSp mod">
        <pc:chgData name="Caggiula Flavio" userId="fd6ff48e-e05d-46a6-bbf5-fbb87a699ecd" providerId="ADAL" clId="{EAF73EA3-487C-45B3-8D93-E4DBE43FEE36}" dt="2026-02-27T07:02:53.952" v="126" actId="20577"/>
        <pc:sldMkLst>
          <pc:docMk/>
          <pc:sldMk cId="6011765" sldId="268"/>
        </pc:sldMkLst>
        <pc:spChg chg="mod">
          <ac:chgData name="Caggiula Flavio" userId="fd6ff48e-e05d-46a6-bbf5-fbb87a699ecd" providerId="ADAL" clId="{EAF73EA3-487C-45B3-8D93-E4DBE43FEE36}" dt="2026-02-27T07:02:53.952" v="126" actId="20577"/>
          <ac:spMkLst>
            <pc:docMk/>
            <pc:sldMk cId="6011765" sldId="268"/>
            <ac:spMk id="12" creationId="{001D80BE-D495-3DE1-0884-7310CE597DC8}"/>
          </ac:spMkLst>
        </pc:spChg>
      </pc:sldChg>
      <pc:sldChg chg="modSp mod">
        <pc:chgData name="Caggiula Flavio" userId="fd6ff48e-e05d-46a6-bbf5-fbb87a699ecd" providerId="ADAL" clId="{EAF73EA3-487C-45B3-8D93-E4DBE43FEE36}" dt="2026-02-27T07:03:05.923" v="128" actId="20577"/>
        <pc:sldMkLst>
          <pc:docMk/>
          <pc:sldMk cId="2524709501" sldId="270"/>
        </pc:sldMkLst>
        <pc:spChg chg="mod">
          <ac:chgData name="Caggiula Flavio" userId="fd6ff48e-e05d-46a6-bbf5-fbb87a699ecd" providerId="ADAL" clId="{EAF73EA3-487C-45B3-8D93-E4DBE43FEE36}" dt="2026-02-27T07:03:05.923" v="128" actId="20577"/>
          <ac:spMkLst>
            <pc:docMk/>
            <pc:sldMk cId="2524709501" sldId="270"/>
            <ac:spMk id="11" creationId="{35AB347A-016C-519F-10C5-FA281403D6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807D668-51A4-BFA0-4713-B7B73A8C6F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85A437-FD23-E6E1-6A8F-299B9D6103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2889-7AAC-B54C-A4AB-D6E7A849412D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E6D556-CE56-DE1C-89C3-BFCDB07D79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E8E9F4-9F9D-5D4B-54B3-44BABC433D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EB60-C4D0-654F-BDF5-60D8B58A9C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34907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C2C5B-14AC-4362-B8D7-BEDB3B8B8A4B}" type="datetimeFigureOut">
              <a:rPr lang="de-CH" smtClean="0"/>
              <a:t>27.02.2026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6FB92-6DFE-4A06-8B72-89131A4830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120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0A3C6C7-CD94-F4CD-E4F9-3A1F0FD473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800"/>
              </a:lnSpc>
              <a:buFontTx/>
              <a:buNone/>
              <a:defRPr sz="4000"/>
            </a:lvl1pPr>
          </a:lstStyle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5725A10-FAE5-90FC-6CEB-FE761F001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2534136"/>
            <a:ext cx="10440000" cy="1800000"/>
          </a:xfrm>
        </p:spPr>
        <p:txBody>
          <a:bodyPr>
            <a:noAutofit/>
          </a:bodyPr>
          <a:lstStyle>
            <a:lvl1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7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BE1A580-5920-5827-8779-6926C3E82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454" y="4486021"/>
            <a:ext cx="10440000" cy="72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sz="2000"/>
            </a:lvl1pPr>
            <a:lvl5pPr marL="1828800" indent="0">
              <a:lnSpc>
                <a:spcPts val="2400"/>
              </a:lnSpc>
              <a:buFontTx/>
              <a:buNone/>
              <a:defRPr sz="2000"/>
            </a:lvl5pPr>
          </a:lstStyle>
          <a:p>
            <a:pPr lvl="0"/>
            <a:r>
              <a:rPr lang="de-DE"/>
              <a:t>Datum, Referenz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CF29B6-2602-A89E-9493-A5F28E541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598" y="364354"/>
            <a:ext cx="1750860" cy="3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1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4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 Gross –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C9241D9-6535-886E-2CC1-487961F3B8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800"/>
              </a:lnSpc>
              <a:spcBef>
                <a:spcPts val="0"/>
              </a:spcBef>
              <a:buFontTx/>
              <a:buNone/>
              <a:defRPr sz="4000"/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9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03883A5-693D-661E-46EA-F502CAC22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1913393"/>
            <a:ext cx="5040000" cy="720000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AE8DEBDF-1E77-740E-5ABA-E27F7E9682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5400" y="2797879"/>
            <a:ext cx="5040000" cy="32400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</p:spTree>
    <p:extLst>
      <p:ext uri="{BB962C8B-B14F-4D97-AF65-F5344CB8AC3E}">
        <p14:creationId xmlns:p14="http://schemas.microsoft.com/office/powerpoint/2010/main" val="2211573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30" userDrawn="1">
          <p15:clr>
            <a:srgbClr val="FBAE40"/>
          </p15:clr>
        </p15:guide>
        <p15:guide id="2" orient="horz" pos="1286" userDrawn="1">
          <p15:clr>
            <a:srgbClr val="FBAE40"/>
          </p15:clr>
        </p15:guide>
        <p15:guide id="3" orient="horz" pos="1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 klein –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C9241D9-6535-886E-2CC1-487961F3B8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77089" y="1143000"/>
            <a:ext cx="3671999" cy="45720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800"/>
              </a:lnSpc>
              <a:spcBef>
                <a:spcPts val="0"/>
              </a:spcBef>
              <a:buFontTx/>
              <a:buNone/>
              <a:defRPr sz="4000"/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08705B-68B5-3F7C-F55B-A2636ECD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E166769-6A40-E341-BE5E-CA331EB6E9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051B9DE-0143-7460-0CAA-CF78A5A78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1" y="1844156"/>
            <a:ext cx="5760000" cy="720000"/>
          </a:xfrm>
        </p:spPr>
        <p:txBody>
          <a:bodyPr/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46924EA-2100-EB0B-671E-772B7E9C5F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5400" y="2807237"/>
            <a:ext cx="5760000" cy="288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de-DE"/>
              <a:t>Lauftext</a:t>
            </a:r>
          </a:p>
        </p:txBody>
      </p:sp>
    </p:spTree>
    <p:extLst>
      <p:ext uri="{BB962C8B-B14F-4D97-AF65-F5344CB8AC3E}">
        <p14:creationId xmlns:p14="http://schemas.microsoft.com/office/powerpoint/2010/main" val="2409309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08705B-68B5-3F7C-F55B-A2636ECD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E166769-6A40-E341-BE5E-CA331EB6E9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156233-BC81-0290-2CF3-135C05A48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107640"/>
            <a:ext cx="10440000" cy="720000"/>
          </a:xfrm>
        </p:spPr>
        <p:txBody>
          <a:bodyPr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ACADF22-D5DA-EE75-D815-480B6309F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2114695"/>
            <a:ext cx="10440000" cy="3600000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</p:spTree>
    <p:extLst>
      <p:ext uri="{BB962C8B-B14F-4D97-AF65-F5344CB8AC3E}">
        <p14:creationId xmlns:p14="http://schemas.microsoft.com/office/powerpoint/2010/main" val="207410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31" userDrawn="1">
          <p15:clr>
            <a:srgbClr val="FBAE40"/>
          </p15:clr>
        </p15:guide>
        <p15:guide id="3" orient="horz" pos="1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08705B-68B5-3F7C-F55B-A2636ECD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E166769-6A40-E341-BE5E-CA331EB6E9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156233-BC81-0290-2CF3-135C05A48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032992"/>
            <a:ext cx="10440000" cy="720000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ACADF22-D5DA-EE75-D815-480B6309F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2452150"/>
            <a:ext cx="4500000" cy="3600000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2D21CF38-0369-7159-B21C-7314AFC0B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602" y="2452150"/>
            <a:ext cx="4500000" cy="3600000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</p:spTree>
    <p:extLst>
      <p:ext uri="{BB962C8B-B14F-4D97-AF65-F5344CB8AC3E}">
        <p14:creationId xmlns:p14="http://schemas.microsoft.com/office/powerpoint/2010/main" val="402559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31" userDrawn="1">
          <p15:clr>
            <a:srgbClr val="FBAE40"/>
          </p15:clr>
        </p15:guide>
        <p15:guide id="3" orient="horz" pos="15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 dreispaltig –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08705B-68B5-3F7C-F55B-A2636ECD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E166769-6A40-E341-BE5E-CA331EB6E9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156233-BC81-0290-2CF3-135C05A48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032992"/>
            <a:ext cx="10440000" cy="720000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2D21CF38-0369-7159-B21C-7314AFC0B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5400" y="2241550"/>
            <a:ext cx="3168000" cy="2951999"/>
          </a:xfrm>
          <a:solidFill>
            <a:schemeClr val="accent1">
              <a:alpha val="24000"/>
            </a:schemeClr>
          </a:solidFill>
        </p:spPr>
        <p:txBody>
          <a:bodyPr lIns="288000" tIns="288000" rIns="288000" bIns="288000" anchor="ctr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3AB6927-81D4-3732-9B9C-CD406CB9A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3400" y="2241550"/>
            <a:ext cx="3168000" cy="2951999"/>
          </a:xfrm>
          <a:solidFill>
            <a:schemeClr val="accent1">
              <a:alpha val="16000"/>
            </a:schemeClr>
          </a:solidFill>
        </p:spPr>
        <p:txBody>
          <a:bodyPr lIns="288000" tIns="288000" rIns="288000" bIns="288000" anchor="ctr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9B72EBAA-A9B5-98F2-5011-F767195841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1400" y="2241550"/>
            <a:ext cx="3168000" cy="2951999"/>
          </a:xfrm>
          <a:solidFill>
            <a:schemeClr val="accent1">
              <a:alpha val="8000"/>
            </a:schemeClr>
          </a:solidFill>
        </p:spPr>
        <p:txBody>
          <a:bodyPr lIns="288000" tIns="288000" rIns="288000" bIns="288000" anchor="ctr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</p:spTree>
    <p:extLst>
      <p:ext uri="{BB962C8B-B14F-4D97-AF65-F5344CB8AC3E}">
        <p14:creationId xmlns:p14="http://schemas.microsoft.com/office/powerpoint/2010/main" val="177817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31" userDrawn="1">
          <p15:clr>
            <a:srgbClr val="FBAE40"/>
          </p15:clr>
        </p15:guide>
        <p15:guide id="3" orient="horz" pos="14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 dreispaltig –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08705B-68B5-3F7C-F55B-A2636ECD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E166769-6A40-E341-BE5E-CA331EB6E9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156233-BC81-0290-2CF3-135C05A48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032992"/>
            <a:ext cx="10440000" cy="720000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4B0875D0-8E2B-0729-FF78-AD19388368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2866915"/>
            <a:ext cx="2880000" cy="2880000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1AA1219-E8E5-6349-A3F3-D74E7C976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1063" y="2866915"/>
            <a:ext cx="2880000" cy="2880000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A079F1D-A37C-2B5D-F026-ED505F9992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0045" y="2866915"/>
            <a:ext cx="2880000" cy="2880000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4F82204E-C15A-0004-A2C1-5C542831C9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1063" y="2255033"/>
            <a:ext cx="440407" cy="452438"/>
          </a:xfrm>
        </p:spPr>
        <p:txBody>
          <a:bodyPr anchor="ctr" anchorCtr="1"/>
          <a:lstStyle>
            <a:lvl1pPr marL="0" indent="0" algn="ctr">
              <a:lnSpc>
                <a:spcPts val="1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endParaRPr lang="de-DE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9A8635E-76C6-3E98-9623-7190EFEE6D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5400" y="2255033"/>
            <a:ext cx="440407" cy="452438"/>
          </a:xfrm>
        </p:spPr>
        <p:txBody>
          <a:bodyPr anchor="ctr" anchorCtr="1"/>
          <a:lstStyle>
            <a:lvl1pPr marL="0" indent="0" algn="ctr">
              <a:lnSpc>
                <a:spcPts val="1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A6C79992-A586-CCCE-44A4-F8D04C6498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86726" y="2255033"/>
            <a:ext cx="440407" cy="452438"/>
          </a:xfrm>
        </p:spPr>
        <p:txBody>
          <a:bodyPr anchor="ctr" anchorCtr="1"/>
          <a:lstStyle>
            <a:lvl1pPr marL="0" indent="0" algn="ctr">
              <a:lnSpc>
                <a:spcPts val="1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935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31" userDrawn="1">
          <p15:clr>
            <a:srgbClr val="FBAE40"/>
          </p15:clr>
        </p15:guide>
        <p15:guide id="3" orient="horz" pos="184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 zweispaltig –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BE958F4-2359-050B-9860-30E6501E84B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08705B-68B5-3F7C-F55B-A2636ECD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E166769-6A40-E341-BE5E-CA331EB6E9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156233-BC81-0290-2CF3-135C05A48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111049"/>
            <a:ext cx="3600000" cy="720000"/>
          </a:xfrm>
        </p:spPr>
        <p:txBody>
          <a:bodyPr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ACADF22-D5DA-EE75-D815-480B6309F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2452150"/>
            <a:ext cx="3600000" cy="3600000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2D21CF38-0369-7159-B21C-7314AFC0B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1063" y="2452150"/>
            <a:ext cx="3600000" cy="3600000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625E9C2-49B4-6F6B-9319-32FE9D7928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8840" y="1111049"/>
            <a:ext cx="3600000" cy="720000"/>
          </a:xfrm>
        </p:spPr>
        <p:txBody>
          <a:bodyPr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07000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31" userDrawn="1">
          <p15:clr>
            <a:srgbClr val="FBAE40"/>
          </p15:clr>
        </p15:guide>
        <p15:guide id="3" orient="horz" pos="1582" userDrawn="1">
          <p15:clr>
            <a:srgbClr val="FBAE40"/>
          </p15:clr>
        </p15:guide>
        <p15:guide id="4" pos="45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–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08705B-68B5-3F7C-F55B-A2636ECD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E166769-6A40-E341-BE5E-CA331EB6E9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156233-BC81-0290-2CF3-135C05A48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399" y="1111049"/>
            <a:ext cx="10440000" cy="720000"/>
          </a:xfrm>
        </p:spPr>
        <p:txBody>
          <a:bodyPr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CH" b="1">
                <a:solidFill>
                  <a:srgbClr val="363327"/>
                </a:solidFill>
                <a:effectLst/>
                <a:latin typeface="Arial" panose="020B0604020202020204" pitchFamily="34" charset="0"/>
              </a:rPr>
              <a:t>Titel</a:t>
            </a:r>
            <a:endParaRPr lang="de-CH">
              <a:solidFill>
                <a:srgbClr val="36332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ACADF22-D5DA-EE75-D815-480B6309F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2594390"/>
            <a:ext cx="3600000" cy="3600000"/>
          </a:xfrm>
        </p:spPr>
        <p:txBody>
          <a:bodyPr>
            <a:normAutofit/>
          </a:bodyPr>
          <a:lstStyle>
            <a:lvl1pPr marL="285750" indent="-285750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CH">
                <a:solidFill>
                  <a:srgbClr val="363327"/>
                </a:solidFill>
                <a:effectLst/>
                <a:latin typeface="Arial" panose="020B0604020202020204" pitchFamily="34" charset="0"/>
              </a:rPr>
              <a:t>Aufzählung</a:t>
            </a:r>
          </a:p>
          <a:p>
            <a:endParaRPr lang="de-CH">
              <a:solidFill>
                <a:srgbClr val="363327"/>
              </a:solidFill>
              <a:effectLst/>
              <a:latin typeface="Arial" panose="020B0604020202020204" pitchFamily="34" charset="0"/>
            </a:endParaRPr>
          </a:p>
          <a:p>
            <a:r>
              <a:rPr lang="de-CH" err="1">
                <a:solidFill>
                  <a:srgbClr val="363327"/>
                </a:solidFill>
                <a:effectLst/>
                <a:latin typeface="Arial" panose="020B0604020202020204" pitchFamily="34" charset="0"/>
              </a:rPr>
              <a:t>Auzählung</a:t>
            </a:r>
            <a:endParaRPr lang="de-CH">
              <a:solidFill>
                <a:srgbClr val="36332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639CBA4-6149-CFE4-3734-C7A044DC02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2477" y="1143000"/>
            <a:ext cx="6192000" cy="45720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800"/>
              </a:lnSpc>
              <a:spcBef>
                <a:spcPts val="0"/>
              </a:spcBef>
              <a:buFontTx/>
              <a:buNone/>
              <a:defRPr sz="40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488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31" userDrawn="1">
          <p15:clr>
            <a:srgbClr val="FBAE40"/>
          </p15:clr>
        </p15:guide>
        <p15:guide id="3" orient="horz" pos="16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08705B-68B5-3F7C-F55B-A2636ECD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E166769-6A40-E341-BE5E-CA331EB6E9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156233-BC81-0290-2CF3-135C05A48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399" y="1111049"/>
            <a:ext cx="10440000" cy="540000"/>
          </a:xfrm>
        </p:spPr>
        <p:txBody>
          <a:bodyPr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CH" b="1">
                <a:solidFill>
                  <a:srgbClr val="363327"/>
                </a:solidFill>
                <a:effectLst/>
                <a:latin typeface="Arial" panose="020B0604020202020204" pitchFamily="34" charset="0"/>
              </a:rPr>
              <a:t>Titel</a:t>
            </a:r>
            <a:endParaRPr lang="de-CH">
              <a:solidFill>
                <a:srgbClr val="36332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7F82F9B-6F09-0FCE-049A-79CC8A21CE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5400" y="1709790"/>
            <a:ext cx="4680000" cy="43920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800"/>
              </a:lnSpc>
              <a:spcBef>
                <a:spcPts val="0"/>
              </a:spcBef>
              <a:buFontTx/>
              <a:buNone/>
              <a:defRPr sz="4000"/>
            </a:lvl1pPr>
          </a:lstStyle>
          <a:p>
            <a:endParaRPr lang="de-DE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F7C2F9D-F6D6-1955-92DC-CEB65CABFC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5208" y="1709790"/>
            <a:ext cx="4680000" cy="43920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800"/>
              </a:lnSpc>
              <a:spcBef>
                <a:spcPts val="0"/>
              </a:spcBef>
              <a:buFontTx/>
              <a:buNone/>
              <a:defRPr sz="40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01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31" userDrawn="1">
          <p15:clr>
            <a:srgbClr val="FBAE40"/>
          </p15:clr>
        </p15:guide>
        <p15:guide id="3" orient="horz" pos="1071" userDrawn="1">
          <p15:clr>
            <a:srgbClr val="FBAE40"/>
          </p15:clr>
        </p15:guide>
        <p15:guide id="4" pos="388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, Titel und Seiten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08705B-68B5-3F7C-F55B-A2636ECD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E166769-6A40-E341-BE5E-CA331EB6E9E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8156233-BC81-0290-2CF3-135C05A48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399" y="1111049"/>
            <a:ext cx="10440000" cy="540000"/>
          </a:xfrm>
        </p:spPr>
        <p:txBody>
          <a:bodyPr>
            <a:no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e-CH" b="1">
                <a:solidFill>
                  <a:srgbClr val="363327"/>
                </a:solidFill>
                <a:effectLst/>
                <a:latin typeface="Arial" panose="020B0604020202020204" pitchFamily="34" charset="0"/>
              </a:rPr>
              <a:t>Titel</a:t>
            </a:r>
            <a:endParaRPr lang="de-CH">
              <a:solidFill>
                <a:srgbClr val="36332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1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31" userDrawn="1">
          <p15:clr>
            <a:srgbClr val="FBAE40"/>
          </p15:clr>
        </p15:guide>
        <p15:guide id="3" orient="horz" pos="1071" userDrawn="1">
          <p15:clr>
            <a:srgbClr val="FBAE40"/>
          </p15:clr>
        </p15:guide>
        <p15:guide id="4" pos="388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6D2E262-672B-6CF0-3CD7-2EDCBCBD38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 r="19481" b="15127"/>
          <a:stretch>
            <a:fillRect/>
          </a:stretch>
        </p:blipFill>
        <p:spPr>
          <a:xfrm rot="19983644">
            <a:off x="3942838" y="2355449"/>
            <a:ext cx="9644802" cy="5885788"/>
          </a:xfrm>
          <a:custGeom>
            <a:avLst/>
            <a:gdLst>
              <a:gd name="connsiteX0" fmla="*/ 7642847 w 9644802"/>
              <a:gd name="connsiteY0" fmla="*/ 0 h 5885788"/>
              <a:gd name="connsiteX1" fmla="*/ 9644802 w 9644802"/>
              <a:gd name="connsiteY1" fmla="*/ 1017376 h 5885788"/>
              <a:gd name="connsiteX2" fmla="*/ 7170719 w 9644802"/>
              <a:gd name="connsiteY2" fmla="*/ 5885788 h 5885788"/>
              <a:gd name="connsiteX3" fmla="*/ 0 w 9644802"/>
              <a:gd name="connsiteY3" fmla="*/ 2241693 h 5885788"/>
              <a:gd name="connsiteX4" fmla="*/ 0 w 9644802"/>
              <a:gd name="connsiteY4" fmla="*/ 1915119 h 5885788"/>
              <a:gd name="connsiteX5" fmla="*/ 973246 w 9644802"/>
              <a:gd name="connsiteY5" fmla="*/ 0 h 58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4802" h="5885788">
                <a:moveTo>
                  <a:pt x="7642847" y="0"/>
                </a:moveTo>
                <a:lnTo>
                  <a:pt x="9644802" y="1017376"/>
                </a:lnTo>
                <a:lnTo>
                  <a:pt x="7170719" y="5885788"/>
                </a:lnTo>
                <a:lnTo>
                  <a:pt x="0" y="2241693"/>
                </a:lnTo>
                <a:lnTo>
                  <a:pt x="0" y="1915119"/>
                </a:lnTo>
                <a:lnTo>
                  <a:pt x="973246" y="0"/>
                </a:ln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97595" y="364354"/>
            <a:ext cx="1750867" cy="371964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5725A10-FAE5-90FC-6CEB-FE761F001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2534136"/>
            <a:ext cx="10440000" cy="1800000"/>
          </a:xfrm>
        </p:spPr>
        <p:txBody>
          <a:bodyPr>
            <a:noAutofit/>
          </a:bodyPr>
          <a:lstStyle>
            <a:lvl1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7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BE1A580-5920-5827-8779-6926C3E82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454" y="4486021"/>
            <a:ext cx="10440000" cy="72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sz="2000"/>
            </a:lvl1pPr>
            <a:lvl5pPr marL="1828800" indent="0">
              <a:lnSpc>
                <a:spcPts val="2400"/>
              </a:lnSpc>
              <a:buFontTx/>
              <a:buNone/>
              <a:defRPr sz="2000"/>
            </a:lvl5pPr>
          </a:lstStyle>
          <a:p>
            <a:pPr lvl="0"/>
            <a:r>
              <a:rPr lang="de-DE"/>
              <a:t>Datum, Referenz</a:t>
            </a:r>
          </a:p>
        </p:txBody>
      </p:sp>
    </p:spTree>
    <p:extLst>
      <p:ext uri="{BB962C8B-B14F-4D97-AF65-F5344CB8AC3E}">
        <p14:creationId xmlns:p14="http://schemas.microsoft.com/office/powerpoint/2010/main" val="236187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4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und Seiten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08705B-68B5-3F7C-F55B-A2636ECD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9E166769-6A40-E341-BE5E-CA331EB6E9E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163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F80F0411-37A1-FEE8-CD40-467B1D3F7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rcRect l="2511" r="21037" b="7895"/>
          <a:stretch>
            <a:fillRect/>
          </a:stretch>
        </p:blipFill>
        <p:spPr>
          <a:xfrm rot="19143537">
            <a:off x="4627750" y="2014089"/>
            <a:ext cx="9167440" cy="6394158"/>
          </a:xfrm>
          <a:custGeom>
            <a:avLst/>
            <a:gdLst>
              <a:gd name="connsiteX0" fmla="*/ 6329788 w 9167440"/>
              <a:gd name="connsiteY0" fmla="*/ 1 h 6394158"/>
              <a:gd name="connsiteX1" fmla="*/ 9167440 w 9167440"/>
              <a:gd name="connsiteY1" fmla="*/ 2461613 h 6394158"/>
              <a:gd name="connsiteX2" fmla="*/ 5756027 w 9167440"/>
              <a:gd name="connsiteY2" fmla="*/ 6394158 h 6394158"/>
              <a:gd name="connsiteX3" fmla="*/ 0 w 9167440"/>
              <a:gd name="connsiteY3" fmla="*/ 1400909 h 6394158"/>
              <a:gd name="connsiteX4" fmla="*/ 1215262 w 9167440"/>
              <a:gd name="connsiteY4" fmla="*/ 0 h 639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440" h="6394158">
                <a:moveTo>
                  <a:pt x="6329788" y="1"/>
                </a:moveTo>
                <a:lnTo>
                  <a:pt x="9167440" y="2461613"/>
                </a:lnTo>
                <a:lnTo>
                  <a:pt x="5756027" y="6394158"/>
                </a:lnTo>
                <a:lnTo>
                  <a:pt x="0" y="1400909"/>
                </a:lnTo>
                <a:lnTo>
                  <a:pt x="1215262" y="0"/>
                </a:ln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97595" y="364354"/>
            <a:ext cx="1745388" cy="3708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5725A10-FAE5-90FC-6CEB-FE761F001C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2534136"/>
            <a:ext cx="10440000" cy="1800000"/>
          </a:xfrm>
        </p:spPr>
        <p:txBody>
          <a:bodyPr>
            <a:noAutofit/>
          </a:bodyPr>
          <a:lstStyle>
            <a:lvl1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7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BE1A580-5920-5827-8779-6926C3E82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454" y="4486021"/>
            <a:ext cx="10440000" cy="7200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2000"/>
            </a:lvl1pPr>
            <a:lvl5pPr marL="1828800" indent="0">
              <a:lnSpc>
                <a:spcPts val="2400"/>
              </a:lnSpc>
              <a:buFontTx/>
              <a:buNone/>
              <a:defRPr sz="2000"/>
            </a:lvl5pPr>
          </a:lstStyle>
          <a:p>
            <a:pPr lvl="0"/>
            <a:r>
              <a:rPr lang="de-DE"/>
              <a:t>Datum, Referenz</a:t>
            </a:r>
          </a:p>
        </p:txBody>
      </p:sp>
    </p:spTree>
    <p:extLst>
      <p:ext uri="{BB962C8B-B14F-4D97-AF65-F5344CB8AC3E}">
        <p14:creationId xmlns:p14="http://schemas.microsoft.com/office/powerpoint/2010/main" val="392254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4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595" y="364354"/>
            <a:ext cx="1745388" cy="3708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561B4DC-1CA7-04E8-B9E5-FF5DC829FB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0000" y="1908000"/>
            <a:ext cx="2880000" cy="1080000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buFontTx/>
              <a:buNone/>
              <a:defRPr sz="4000" b="1"/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03CC3C9-0514-BA47-9847-47CA8EAF1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6798" y="1834427"/>
            <a:ext cx="4320000" cy="3600000"/>
          </a:xfrm>
        </p:spPr>
        <p:txBody>
          <a:bodyPr>
            <a:noAutofit/>
          </a:bodyPr>
          <a:lstStyle>
            <a:lvl1pPr marL="306000" indent="-306000" defTabSz="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000"/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endParaRPr lang="de-DE"/>
          </a:p>
          <a:p>
            <a:pPr lvl="0"/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C8DAFBA-D52B-DD23-7C7B-F817E7288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2"/>
                </a:solidFill>
              </a:defRPr>
            </a:lvl1pPr>
          </a:lstStyle>
          <a:p>
            <a:fld id="{2288D837-2548-F149-A794-295B2500EB4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39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 userDrawn="1">
          <p15:clr>
            <a:srgbClr val="FBAE40"/>
          </p15:clr>
        </p15:guide>
        <p15:guide id="3" pos="1481" userDrawn="1">
          <p15:clr>
            <a:srgbClr val="FBAE40"/>
          </p15:clr>
        </p15:guide>
        <p15:guide id="4" pos="386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Hintergrund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F4DF5B1-9BDB-3781-6218-FDC4432799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598" y="364354"/>
            <a:ext cx="1745381" cy="370800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2ED0B94-2599-832E-D649-2FC0B6568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bg1"/>
                </a:solidFill>
              </a:defRPr>
            </a:lvl1pPr>
          </a:lstStyle>
          <a:p>
            <a:fld id="{2288D837-2548-F149-A794-295B2500EB4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52B177B-E825-5BAA-CAFC-E1BC467C77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4537350"/>
            <a:ext cx="10440000" cy="540000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1. </a:t>
            </a:r>
            <a:r>
              <a:rPr lang="de-DE" err="1"/>
              <a:t>Kapiteltrenner</a:t>
            </a:r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904FAF-ABA7-4179-D9F7-155368A47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5312283"/>
            <a:ext cx="10440000" cy="72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Optionale Kurzbeschreibung des aktuellen Kapitels</a:t>
            </a:r>
          </a:p>
        </p:txBody>
      </p:sp>
    </p:spTree>
    <p:extLst>
      <p:ext uri="{BB962C8B-B14F-4D97-AF65-F5344CB8AC3E}">
        <p14:creationId xmlns:p14="http://schemas.microsoft.com/office/powerpoint/2010/main" val="1979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1" userDrawn="1">
          <p15:clr>
            <a:srgbClr val="FBAE40"/>
          </p15:clr>
        </p15:guide>
        <p15:guide id="2" orient="horz" pos="33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hne Hintergrundfarb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598" y="364354"/>
            <a:ext cx="1745381" cy="370799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2ED0B94-2599-832E-D649-2FC0B6568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2288D837-2548-F149-A794-295B2500EB4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52B177B-E825-5BAA-CAFC-E1BC467C77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4537350"/>
            <a:ext cx="10440000" cy="540000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1. </a:t>
            </a:r>
            <a:r>
              <a:rPr lang="de-DE" err="1"/>
              <a:t>Kapiteltrenner</a:t>
            </a:r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904FAF-ABA7-4179-D9F7-155368A47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5312283"/>
            <a:ext cx="10440000" cy="72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Optionale Kurzbeschreibung des aktuellen Kapitels</a:t>
            </a:r>
          </a:p>
        </p:txBody>
      </p:sp>
      <p:pic>
        <p:nvPicPr>
          <p:cNvPr id="15" name="Grafik 14" descr="Ein Bild, das Farbigkeit enthält.&#10;&#10;Automatisch generierte Beschreibung">
            <a:extLst>
              <a:ext uri="{FF2B5EF4-FFF2-40B4-BE49-F238E27FC236}">
                <a16:creationId xmlns:a16="http://schemas.microsoft.com/office/drawing/2014/main" id="{B2948344-5080-0B1B-E662-D9540378F7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l="16866" r="11936"/>
          <a:stretch>
            <a:fillRect/>
          </a:stretch>
        </p:blipFill>
        <p:spPr>
          <a:xfrm rot="20514748" flipV="1">
            <a:off x="-446440" y="-93979"/>
            <a:ext cx="4262338" cy="3465919"/>
          </a:xfrm>
          <a:custGeom>
            <a:avLst/>
            <a:gdLst>
              <a:gd name="connsiteX0" fmla="*/ 2104297 w 4262338"/>
              <a:gd name="connsiteY0" fmla="*/ 3465919 h 3465919"/>
              <a:gd name="connsiteX1" fmla="*/ 4262338 w 4262338"/>
              <a:gd name="connsiteY1" fmla="*/ 2761082 h 3465919"/>
              <a:gd name="connsiteX2" fmla="*/ 3360542 w 4262338"/>
              <a:gd name="connsiteY2" fmla="*/ 0 h 3465919"/>
              <a:gd name="connsiteX3" fmla="*/ 1941836 w 4262338"/>
              <a:gd name="connsiteY3" fmla="*/ 0 h 3465919"/>
              <a:gd name="connsiteX4" fmla="*/ 0 w 4262338"/>
              <a:gd name="connsiteY4" fmla="*/ 634222 h 3465919"/>
              <a:gd name="connsiteX5" fmla="*/ 924859 w 4262338"/>
              <a:gd name="connsiteY5" fmla="*/ 3465919 h 346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2338" h="3465919">
                <a:moveTo>
                  <a:pt x="2104297" y="3465919"/>
                </a:moveTo>
                <a:lnTo>
                  <a:pt x="4262338" y="2761082"/>
                </a:lnTo>
                <a:lnTo>
                  <a:pt x="3360542" y="0"/>
                </a:lnTo>
                <a:lnTo>
                  <a:pt x="1941836" y="0"/>
                </a:lnTo>
                <a:lnTo>
                  <a:pt x="0" y="634222"/>
                </a:lnTo>
                <a:lnTo>
                  <a:pt x="924859" y="34659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6744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1" userDrawn="1">
          <p15:clr>
            <a:srgbClr val="FBAE40"/>
          </p15:clr>
        </p15:guide>
        <p15:guide id="2" orient="horz" pos="338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hne Hintergrundfarb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598" y="364354"/>
            <a:ext cx="1745381" cy="370799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62ED0B94-2599-832E-D649-2FC0B6568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2288D837-2548-F149-A794-295B2500EB4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52B177B-E825-5BAA-CAFC-E1BC467C77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4537350"/>
            <a:ext cx="10440000" cy="540000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1. </a:t>
            </a:r>
            <a:r>
              <a:rPr lang="de-DE" err="1"/>
              <a:t>Kapiteltrenner</a:t>
            </a:r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904FAF-ABA7-4179-D9F7-155368A47B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5312283"/>
            <a:ext cx="10440000" cy="72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Optionale Kurzbeschreibung des aktuellen Kapitels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D9DAF9A-92E2-E0A4-EB1A-0798911E2A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l="11628" r="4368" b="3956"/>
          <a:stretch>
            <a:fillRect/>
          </a:stretch>
        </p:blipFill>
        <p:spPr>
          <a:xfrm rot="20522089" flipV="1">
            <a:off x="-405448" y="-614680"/>
            <a:ext cx="5140146" cy="3402388"/>
          </a:xfrm>
          <a:custGeom>
            <a:avLst/>
            <a:gdLst>
              <a:gd name="connsiteX0" fmla="*/ 846110 w 5140146"/>
              <a:gd name="connsiteY0" fmla="*/ 3402388 h 3402388"/>
              <a:gd name="connsiteX1" fmla="*/ 5140146 w 5140146"/>
              <a:gd name="connsiteY1" fmla="*/ 2010055 h 3402388"/>
              <a:gd name="connsiteX2" fmla="*/ 4488390 w 5140146"/>
              <a:gd name="connsiteY2" fmla="*/ 0 h 3402388"/>
              <a:gd name="connsiteX3" fmla="*/ 2445459 w 5140146"/>
              <a:gd name="connsiteY3" fmla="*/ 0 h 3402388"/>
              <a:gd name="connsiteX4" fmla="*/ 0 w 5140146"/>
              <a:gd name="connsiteY4" fmla="*/ 792935 h 340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0146" h="3402388">
                <a:moveTo>
                  <a:pt x="846110" y="3402388"/>
                </a:moveTo>
                <a:lnTo>
                  <a:pt x="5140146" y="2010055"/>
                </a:lnTo>
                <a:lnTo>
                  <a:pt x="4488390" y="0"/>
                </a:lnTo>
                <a:lnTo>
                  <a:pt x="2445459" y="0"/>
                </a:lnTo>
                <a:lnTo>
                  <a:pt x="0" y="7929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0557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1" userDrawn="1">
          <p15:clr>
            <a:srgbClr val="FBAE40"/>
          </p15:clr>
        </p15:guide>
        <p15:guide id="2" orient="horz" pos="33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 Gross –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C9241D9-6535-886E-2CC1-487961F3B8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59375" cy="68580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800"/>
              </a:lnSpc>
              <a:spcBef>
                <a:spcPts val="0"/>
              </a:spcBef>
              <a:buFontTx/>
              <a:buNone/>
              <a:defRPr sz="4000"/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03883A5-693D-661E-46EA-F502CAC22A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6613" y="1913393"/>
            <a:ext cx="5040000" cy="720000"/>
          </a:xfrm>
        </p:spPr>
        <p:txBody>
          <a:bodyPr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AE8DEBDF-1E77-740E-5ABA-E27F7E9682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6613" y="2797879"/>
            <a:ext cx="5040000" cy="32400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Lauftext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1DBF3A-6292-C410-CA2D-76F1C24F8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2288D837-2548-F149-A794-295B2500EB4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32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orient="horz" pos="1286" userDrawn="1">
          <p15:clr>
            <a:srgbClr val="FBAE40"/>
          </p15:clr>
        </p15:guide>
        <p15:guide id="3" orient="horz" pos="18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ftext klein –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C9241D9-6535-886E-2CC1-487961F3B8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23" y="1143000"/>
            <a:ext cx="3671999" cy="457200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4800"/>
              </a:lnSpc>
              <a:spcBef>
                <a:spcPts val="0"/>
              </a:spcBef>
              <a:buFontTx/>
              <a:buNone/>
              <a:defRPr sz="4000"/>
            </a:lvl1pPr>
          </a:lstStyle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8A40E6-1887-5080-001B-0DF1CE6EC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7600" y="364354"/>
            <a:ext cx="1745377" cy="370798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0A964056-BEE0-766E-AEC6-A5D6DCAD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2288D837-2548-F149-A794-295B2500EB4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7C0A5A8-1D4E-8D59-8356-3D96116BFC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5" y="1844156"/>
            <a:ext cx="5760000" cy="720000"/>
          </a:xfrm>
        </p:spPr>
        <p:txBody>
          <a:bodyPr/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 b="1"/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A8DA7097-B370-F7A3-D66D-5E49691F7A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75" y="2807237"/>
            <a:ext cx="5760000" cy="288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de-DE"/>
              <a:t>Lauftext</a:t>
            </a:r>
          </a:p>
        </p:txBody>
      </p:sp>
    </p:spTree>
    <p:extLst>
      <p:ext uri="{BB962C8B-B14F-4D97-AF65-F5344CB8AC3E}">
        <p14:creationId xmlns:p14="http://schemas.microsoft.com/office/powerpoint/2010/main" val="308236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0C8DE7-DA75-0AC8-C6B6-11D282FF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69" y="365125"/>
            <a:ext cx="10478819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91D2E1-E2A3-9216-9896-FF436459C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269" y="1825625"/>
            <a:ext cx="10478819" cy="4133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8F0AF7-6D53-5BC9-5036-6DE67D34E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05888" y="6101790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680"/>
              </a:lnSpc>
              <a:defRPr sz="1400">
                <a:solidFill>
                  <a:schemeClr val="tx2"/>
                </a:solidFill>
              </a:defRPr>
            </a:lvl1pPr>
          </a:lstStyle>
          <a:p>
            <a:fld id="{B5A0B26F-77BC-5749-AB03-E7AB4DB59AE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60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2" r:id="rId9"/>
    <p:sldLayoutId id="2147483660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2" r:id="rId19"/>
    <p:sldLayoutId id="2147483671" r:id="rId20"/>
  </p:sldLayoutIdLst>
  <p:hf hdr="0" ftr="0" dt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2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816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F24BE6-BFFC-04BB-13F1-D40FF13DB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448" y="842496"/>
            <a:ext cx="10440000" cy="1800000"/>
          </a:xfrm>
        </p:spPr>
        <p:txBody>
          <a:bodyPr/>
          <a:lstStyle/>
          <a:p>
            <a:r>
              <a:rPr lang="de-CH" sz="4000" dirty="0">
                <a:latin typeface="Arial" panose="020B0604020202020204" pitchFamily="34" charset="0"/>
              </a:rPr>
              <a:t>Mitglieder Angebot Swiss Elite Cars GmbH</a:t>
            </a:r>
            <a:br>
              <a:rPr lang="de-CH" b="1" dirty="0">
                <a:effectLst/>
                <a:latin typeface="Arial" panose="020B0604020202020204" pitchFamily="34" charset="0"/>
              </a:rPr>
            </a:br>
            <a:r>
              <a:rPr lang="de-CH" dirty="0">
                <a:latin typeface="Arial" panose="020B0604020202020204" pitchFamily="34" charset="0"/>
              </a:rPr>
              <a:t>SWELCACARD</a:t>
            </a:r>
            <a:endParaRPr lang="de-CH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20327-7B85-623D-2192-DD8DA9EBA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2781545"/>
            <a:ext cx="6129528" cy="34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2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32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34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36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38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1D80BE-D495-3DE1-0884-7310CE597DC8}"/>
              </a:ext>
            </a:extLst>
          </p:cNvPr>
          <p:cNvSpPr txBox="1"/>
          <p:nvPr/>
        </p:nvSpPr>
        <p:spPr>
          <a:xfrm>
            <a:off x="959447" y="3970641"/>
            <a:ext cx="3182877" cy="11740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latin typeface="+mj-lt"/>
                <a:ea typeface="+mj-ea"/>
                <a:cs typeface="+mj-cs"/>
              </a:rPr>
              <a:t>Ihr</a:t>
            </a:r>
            <a:r>
              <a:rPr lang="en-US" sz="5200" dirty="0">
                <a:latin typeface="+mj-lt"/>
                <a:ea typeface="+mj-ea"/>
                <a:cs typeface="+mj-cs"/>
              </a:rPr>
              <a:t> </a:t>
            </a:r>
            <a:r>
              <a:rPr lang="en-US" sz="5200" dirty="0" err="1">
                <a:latin typeface="+mj-lt"/>
                <a:ea typeface="+mj-ea"/>
                <a:cs typeface="+mj-cs"/>
              </a:rPr>
              <a:t>Rabatt</a:t>
            </a:r>
            <a:endParaRPr lang="en-US" sz="5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5 Rp/lt. </a:t>
            </a:r>
            <a:r>
              <a:rPr lang="en-US" sz="5200" dirty="0" err="1">
                <a:latin typeface="+mj-lt"/>
                <a:ea typeface="+mj-ea"/>
                <a:cs typeface="+mj-cs"/>
              </a:rPr>
              <a:t>mit</a:t>
            </a:r>
            <a:endParaRPr lang="en-US" sz="5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latin typeface="+mj-lt"/>
                <a:ea typeface="+mj-ea"/>
                <a:cs typeface="+mj-cs"/>
              </a:rPr>
              <a:t>Aktionscode</a:t>
            </a:r>
            <a:endParaRPr lang="en-US" sz="5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E81C728-C112-B4CA-369C-F970D803B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491" y="417239"/>
            <a:ext cx="10071536" cy="4483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>
                <a:effectLst/>
              </a:rPr>
              <a:t>Ihre Vorteile mit «fuel &amp; more» </a:t>
            </a:r>
            <a:endParaRPr lang="en-US" sz="2000">
              <a:effectLst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6E47C73-A55A-0F0C-238C-686D0AA3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04492" y="1060594"/>
            <a:ext cx="3292790" cy="216725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54B6FE-3D90-D048-0758-902DE0272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293" y="1090528"/>
            <a:ext cx="3292790" cy="21073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8E419E-8F57-38F4-4F99-9E801E597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293" y="3660087"/>
            <a:ext cx="5454960" cy="195697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FCFA0A-73A3-C12A-3A01-A999940CC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288D837-2548-F149-A794-295B2500EB4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9773D-AF82-CFFC-2F4D-77A18835F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66D312-DC02-AA3A-083E-E6DCD4D2C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8D837-2548-F149-A794-295B2500EB4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C42C13-44E7-F370-BCB6-DCB6B1097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4912" y="399606"/>
            <a:ext cx="10440000" cy="720000"/>
          </a:xfrm>
        </p:spPr>
        <p:txBody>
          <a:bodyPr/>
          <a:lstStyle/>
          <a:p>
            <a:r>
              <a:rPr lang="de-CH" b="1" dirty="0">
                <a:effectLst/>
                <a:latin typeface="Arial" panose="020B0604020202020204" pitchFamily="34" charset="0"/>
              </a:rPr>
              <a:t>Vorgehen – Folgen Sie den Anweisungen </a:t>
            </a:r>
            <a:endParaRPr lang="de-CH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DF409B-849D-610B-1643-88FE528C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12" y="1124712"/>
            <a:ext cx="3592765" cy="46085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16DFAC0-F454-8F54-3335-28C826738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025" y="1119606"/>
            <a:ext cx="3220262" cy="46085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110E25A-8C9D-63A0-0D1E-E525FF1A69B1}"/>
              </a:ext>
            </a:extLst>
          </p:cNvPr>
          <p:cNvSpPr txBox="1"/>
          <p:nvPr/>
        </p:nvSpPr>
        <p:spPr>
          <a:xfrm>
            <a:off x="8814817" y="1132788"/>
            <a:ext cx="2673096" cy="20928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400" dirty="0"/>
              <a:t>ww.volenergy.com</a:t>
            </a:r>
          </a:p>
          <a:p>
            <a:pPr marL="342900" indent="-342900">
              <a:buAutoNum type="arabicPeriod"/>
            </a:pPr>
            <a:r>
              <a:rPr lang="de-DE" sz="1400"/>
              <a:t>Rubrik „Tanken“ </a:t>
            </a:r>
            <a:r>
              <a:rPr lang="de-DE" sz="1400" dirty="0"/>
              <a:t>anklicken</a:t>
            </a:r>
          </a:p>
          <a:p>
            <a:pPr marL="342900" indent="-342900">
              <a:buAutoNum type="arabicPeriod"/>
            </a:pPr>
            <a:r>
              <a:rPr lang="de-DE" sz="1400" dirty="0"/>
              <a:t>Tankkarte „fuel &amp; </a:t>
            </a:r>
            <a:r>
              <a:rPr lang="de-DE" sz="1400" dirty="0" err="1"/>
              <a:t>more</a:t>
            </a:r>
            <a:r>
              <a:rPr lang="de-DE" sz="1400" dirty="0"/>
              <a:t>“ – einfach profitieren</a:t>
            </a:r>
          </a:p>
          <a:p>
            <a:pPr marL="342900" indent="-342900">
              <a:buAutoNum type="arabicPeriod"/>
            </a:pPr>
            <a:r>
              <a:rPr lang="de-DE" sz="1400" dirty="0"/>
              <a:t>Für Privatpersonen anklicken</a:t>
            </a:r>
          </a:p>
          <a:p>
            <a:pPr marL="342900" indent="-342900">
              <a:buAutoNum type="arabicPeriod"/>
            </a:pPr>
            <a:r>
              <a:rPr lang="de-DE" sz="1400" dirty="0"/>
              <a:t>Zum Kartenantrag anklicken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375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EDF35-5534-DE8E-6312-316367FF1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F0C9A7-9682-1279-192D-94B23FFA6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8D837-2548-F149-A794-295B2500EB4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81D0CC-AB98-69A7-5EDD-60C25EB61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4912" y="399606"/>
            <a:ext cx="10440000" cy="720000"/>
          </a:xfrm>
        </p:spPr>
        <p:txBody>
          <a:bodyPr/>
          <a:lstStyle/>
          <a:p>
            <a:r>
              <a:rPr lang="de-CH" dirty="0">
                <a:latin typeface="Arial" panose="020B0604020202020204" pitchFamily="34" charset="0"/>
              </a:rPr>
              <a:t>Ihren Aktionscode nicht vergessen </a:t>
            </a:r>
            <a:r>
              <a:rPr lang="de-CH" b="1" dirty="0">
                <a:effectLst/>
                <a:latin typeface="Arial" panose="020B0604020202020204" pitchFamily="34" charset="0"/>
              </a:rPr>
              <a:t> </a:t>
            </a:r>
            <a:endParaRPr lang="de-CH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E9157D-98A6-0F43-88B3-3831DB8F5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12" y="1471339"/>
            <a:ext cx="5953956" cy="39153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Grafik 7" descr="Zurück mit einfarbiger Füllung">
            <a:extLst>
              <a:ext uri="{FF2B5EF4-FFF2-40B4-BE49-F238E27FC236}">
                <a16:creationId xmlns:a16="http://schemas.microsoft.com/office/drawing/2014/main" id="{E6C939BD-26A7-B261-15E9-1D60317B4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0504" y="4672584"/>
            <a:ext cx="914400" cy="914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7DBA68D-C4F9-E673-0B91-BAE85B9650DC}"/>
              </a:ext>
            </a:extLst>
          </p:cNvPr>
          <p:cNvSpPr txBox="1"/>
          <p:nvPr/>
        </p:nvSpPr>
        <p:spPr>
          <a:xfrm>
            <a:off x="3454999" y="5553727"/>
            <a:ext cx="16337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/>
              <a:t>Hier eintragen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AB347A-016C-519F-10C5-FA281403D61C}"/>
              </a:ext>
            </a:extLst>
          </p:cNvPr>
          <p:cNvSpPr txBox="1"/>
          <p:nvPr/>
        </p:nvSpPr>
        <p:spPr>
          <a:xfrm>
            <a:off x="8549640" y="2331720"/>
            <a:ext cx="205703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/>
              <a:t>Mein Aktionscode </a:t>
            </a:r>
          </a:p>
          <a:p>
            <a:pPr algn="ctr"/>
            <a:r>
              <a:rPr lang="de-CH" b="1" dirty="0"/>
              <a:t>268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470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olenergy">
      <a:dk1>
        <a:srgbClr val="2E2F30"/>
      </a:dk1>
      <a:lt1>
        <a:sysClr val="window" lastClr="FFFFFF"/>
      </a:lt1>
      <a:dk2>
        <a:srgbClr val="2E2F30"/>
      </a:dk2>
      <a:lt2>
        <a:srgbClr val="ECF3F7"/>
      </a:lt2>
      <a:accent1>
        <a:srgbClr val="009098"/>
      </a:accent1>
      <a:accent2>
        <a:srgbClr val="D8230D"/>
      </a:accent2>
      <a:accent3>
        <a:srgbClr val="F28B00"/>
      </a:accent3>
      <a:accent4>
        <a:srgbClr val="2CAEB6"/>
      </a:accent4>
      <a:accent5>
        <a:srgbClr val="E56F4A"/>
      </a:accent5>
      <a:accent6>
        <a:srgbClr val="F8B05A"/>
      </a:accent6>
      <a:hlink>
        <a:srgbClr val="467886"/>
      </a:hlink>
      <a:folHlink>
        <a:srgbClr val="96607D"/>
      </a:folHlink>
    </a:clrScheme>
    <a:fontScheme name="vol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3674364E76F4CB43A9683FF603603" ma:contentTypeVersion="16" ma:contentTypeDescription="Create a new document." ma:contentTypeScope="" ma:versionID="fa535ead7a707349af2b33690ce473bd">
  <xsd:schema xmlns:xsd="http://www.w3.org/2001/XMLSchema" xmlns:xs="http://www.w3.org/2001/XMLSchema" xmlns:p="http://schemas.microsoft.com/office/2006/metadata/properties" xmlns:ns2="f0eedecc-7c25-414f-8390-230d14b89ef5" xmlns:ns3="1aa7e300-ffff-4a5d-b175-adc17175d7b1" targetNamespace="http://schemas.microsoft.com/office/2006/metadata/properties" ma:root="true" ma:fieldsID="81f736bcf116b67c9cbd1c482bbda7ad" ns2:_="" ns3:_="">
    <xsd:import namespace="f0eedecc-7c25-414f-8390-230d14b89ef5"/>
    <xsd:import namespace="1aa7e300-ffff-4a5d-b175-adc17175d7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edecc-7c25-414f-8390-230d14b89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cd246de-4c63-4037-8bd5-c55d889b1b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7e300-ffff-4a5d-b175-adc17175d7b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eedecc-7c25-414f-8390-230d14b89e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488F85-B2FD-4C6E-947C-5E1E775084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0B06B-58D2-4A9B-85DE-EB093A55B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eedecc-7c25-414f-8390-230d14b89ef5"/>
    <ds:schemaRef ds:uri="1aa7e300-ffff-4a5d-b175-adc17175d7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E56A6B-AB6D-45D9-ADAA-CA3500DF8AB3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7e132e5f-383d-44e1-a07c-80e2c47f8314"/>
    <ds:schemaRef ds:uri="http://purl.org/dc/terms/"/>
    <ds:schemaRef ds:uri="http://schemas.microsoft.com/office/infopath/2007/PartnerControls"/>
    <ds:schemaRef ds:uri="dcf20e60-88b3-408b-9248-b9bfdd78f48a"/>
    <ds:schemaRef ds:uri="http://www.w3.org/XML/1998/namespace"/>
    <ds:schemaRef ds:uri="http://purl.org/dc/dcmitype/"/>
    <ds:schemaRef ds:uri="f0eedecc-7c25-414f-8390-230d14b89e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Breitbild</PresentationFormat>
  <Paragraphs>18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Aptos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Natalie Glauser</dc:creator>
  <cp:lastModifiedBy>Caggiula Flavio</cp:lastModifiedBy>
  <cp:revision>26</cp:revision>
  <dcterms:created xsi:type="dcterms:W3CDTF">2024-10-01T11:46:16Z</dcterms:created>
  <dcterms:modified xsi:type="dcterms:W3CDTF">2026-02-27T07:03:08Z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0x0101005F53674364E76F4CB43A9683FF603603</vt:lpwstr>
  </property>
</Properties>
</file>